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1pPr>
    <a:lvl2pPr marL="0" marR="0" indent="2286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2pPr>
    <a:lvl3pPr marL="0" marR="0" indent="4572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3pPr>
    <a:lvl4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4pPr>
    <a:lvl5pPr marL="0" marR="0" indent="9144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5pPr>
    <a:lvl6pPr marL="0" marR="0" indent="11430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6pPr>
    <a:lvl7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7pPr>
    <a:lvl8pPr marL="0" marR="0" indent="16002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8pPr>
    <a:lvl9pPr marL="0" marR="0" indent="18288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b="def" i="def"/>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b="def" i="def"/>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ph type="sldImg"/>
          </p:nvPr>
        </p:nvSpPr>
        <p:spPr>
          <a:xfrm>
            <a:off x="1143000" y="685800"/>
            <a:ext cx="4572000" cy="3429000"/>
          </a:xfrm>
          <a:prstGeom prst="rect">
            <a:avLst/>
          </a:prstGeom>
        </p:spPr>
        <p:txBody>
          <a:bodyPr/>
          <a:lstStyle/>
          <a:p>
            <a:pPr/>
          </a:p>
        </p:txBody>
      </p:sp>
      <p:sp>
        <p:nvSpPr>
          <p:cNvPr id="156" name="Shape 1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a:r>
              <a:t>When you see the * tap or click during the presentation. I have included below some questions and answers that could be used to help you or your students understand what is going on. I see this activity as raising questions in terms of practicing inquiry skills. Hopefully the students will ask questions related to some of the following “Can you eat the ice cream? What state is the cream in when it comes out of the fridge? What observations support your conclusion? What state was it in after being in the salt ice mixture for 15 min? What observations support your conclusion? How did the temperature in the container after the 15 min shaking compare with the ice before? Did the frozen cream taste like ice cream? What was missing to make it ice cream? What was the purpose of adding the salt to the ice? What was the purpose of the shaking? Since this activity fits in changes of matter we will focus our attention on the changes in matter. To develop an explanation we have to consider what we are going to look at. In this case the system consists of a plastic container, ice, water, cream, salt. Our focus will be on the ice and the cream.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r>
              <a:t>“So let’s look at what is happening to the ice. Ice is a term we use to describe water solid*. What evidence do we have that ice, water solid, changes during the shaking? When we took the lid off we had a mixture of liquid and ice. What did we assume the liquid was? Water* what evidence have we that it is water? Clear, colourless, flows looks like water, not much really. What name do we give to this process? It is called melting. Normally what happens for ice to melt? Temperature has to rise or we have to heat it. So in some way energy has to be added.* So looking at the word equation we can see that the energy added to the solid is now stored in the liquid water. This energy is no longer available, we notice this by the drop in temperature to below zero which is the normal melting point of water. The salt and shaking help melt the ice.</a:t>
            </a:r>
          </a:p>
          <a:p>
            <a:pPr/>
          </a:p>
          <a:p>
            <a:pPr/>
            <a:r>
              <a:t>The cream on the other hand is mainly water. In what state was the cream in at the beginning? Liquid. What evidence do you have that it is liquid? It sloshed around. What state was it in after 15 min of shaking? Solid. What evidence do you have that it is solid? Doesn’t appear to slosh or flow any more. Could use a spoon to scoop it out and the shape of the chunks did not flow into a puddle. So in this case the water in the cream has solidified.* It is hard to imagine that what is in the little container after shaking for 15 min is solid water because what makes water cream is suspended in the water and it is now suspended in the ice. Cream is not a pure substance it is a mixture called a suspension. So if that is acceptable we now have water liquid turning into water solid which we call ice.* Now I’d like you to compare these two word equations. How are they the same and how are they different? Both involve water liquid and solid but they are on opposite sides of the arrow for example the solid is a reactant in the first and a product in the second. They differ in the the first has energy as one of the reactants. If we assume that these two word equations are the reverse of the other then how do we change the second equation? We add energy to the product side.* Is this reasonable? I’d like you to think about that while we explore some other questions. When we freeze water to make ice cubes how is this done? Water liquid is put in ice cube trays and the trays are put in the freezer. So we could say that freezing involves adding cold, the freezer, or Water(l) + cold to form Water(s) however scientists don’t talk about adding cold they refer to cold as the absence of heat. You may at this point not believe that when water freezes energy is produced so I’d like you to imagine you are at the top of a ski run when there is little or no wind and it begins to snow. You can feel it on your face as the temperature rises. If you haven’t experienced this remember what I said the next time you are out and it begins to snow.” It is also interesting to note that the energy produced by the freezing cream is used to melt the ice as well.</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673100" y="3835400"/>
            <a:ext cx="11658600" cy="3886200"/>
          </a:xfrm>
          <a:prstGeom prst="rect">
            <a:avLst/>
          </a:prstGeom>
        </p:spPr>
        <p:txBody>
          <a:bodyPr/>
          <a:lstStyle>
            <a:lvl1pPr>
              <a:defRPr spc="208" sz="10400">
                <a:solidFill>
                  <a:srgbClr val="FFFFFF"/>
                </a:solidFill>
              </a:defRPr>
            </a:lvl1pPr>
          </a:lstStyle>
          <a:p>
            <a:pPr/>
            <a:r>
              <a:t>Title Text</a:t>
            </a:r>
          </a:p>
        </p:txBody>
      </p:sp>
      <p:sp>
        <p:nvSpPr>
          <p:cNvPr id="12" name="Shape 12"/>
          <p:cNvSpPr/>
          <p:nvPr>
            <p:ph type="body" sz="quarter" idx="1"/>
          </p:nvPr>
        </p:nvSpPr>
        <p:spPr>
          <a:xfrm>
            <a:off x="673100" y="2070100"/>
            <a:ext cx="11658600" cy="1778000"/>
          </a:xfrm>
          <a:prstGeom prst="rect">
            <a:avLst/>
          </a:prstGeom>
        </p:spPr>
        <p:txBody>
          <a:bodyPr anchor="b"/>
          <a:lstStyle>
            <a:lvl1pPr marL="0" indent="0" algn="ctr">
              <a:spcBef>
                <a:spcPts val="0"/>
              </a:spcBef>
              <a:buClrTx/>
              <a:buSzTx/>
              <a:buNone/>
              <a:defRPr cap="all" spc="215" sz="5400">
                <a:solidFill>
                  <a:srgbClr val="FFFFFF"/>
                </a:solidFill>
                <a:latin typeface="+mn-lt"/>
                <a:ea typeface="+mn-ea"/>
                <a:cs typeface="+mn-cs"/>
                <a:sym typeface="Futura"/>
              </a:defRPr>
            </a:lvl1pPr>
            <a:lvl2pPr marL="0" indent="228600" algn="ctr">
              <a:spcBef>
                <a:spcPts val="0"/>
              </a:spcBef>
              <a:buClrTx/>
              <a:buSzTx/>
              <a:buNone/>
              <a:defRPr cap="all" spc="215" sz="5400">
                <a:solidFill>
                  <a:srgbClr val="FFFFFF"/>
                </a:solidFill>
                <a:latin typeface="+mn-lt"/>
                <a:ea typeface="+mn-ea"/>
                <a:cs typeface="+mn-cs"/>
                <a:sym typeface="Futura"/>
              </a:defRPr>
            </a:lvl2pPr>
            <a:lvl3pPr marL="0" indent="457200" algn="ctr">
              <a:spcBef>
                <a:spcPts val="0"/>
              </a:spcBef>
              <a:buClrTx/>
              <a:buSzTx/>
              <a:buNone/>
              <a:defRPr cap="all" spc="215" sz="5400">
                <a:solidFill>
                  <a:srgbClr val="FFFFFF"/>
                </a:solidFill>
                <a:latin typeface="+mn-lt"/>
                <a:ea typeface="+mn-ea"/>
                <a:cs typeface="+mn-cs"/>
                <a:sym typeface="Futura"/>
              </a:defRPr>
            </a:lvl3pPr>
            <a:lvl4pPr marL="0" indent="685800" algn="ctr">
              <a:spcBef>
                <a:spcPts val="0"/>
              </a:spcBef>
              <a:buClrTx/>
              <a:buSzTx/>
              <a:buNone/>
              <a:defRPr cap="all" spc="215" sz="5400">
                <a:solidFill>
                  <a:srgbClr val="FFFFFF"/>
                </a:solidFill>
                <a:latin typeface="+mn-lt"/>
                <a:ea typeface="+mn-ea"/>
                <a:cs typeface="+mn-cs"/>
                <a:sym typeface="Futura"/>
              </a:defRPr>
            </a:lvl4pPr>
            <a:lvl5pPr marL="0" indent="914400" algn="ctr">
              <a:spcBef>
                <a:spcPts val="0"/>
              </a:spcBef>
              <a:buClrTx/>
              <a:buSzTx/>
              <a:buNone/>
              <a:defRPr cap="all" spc="215" sz="5400">
                <a:solidFill>
                  <a:srgbClr val="FFFFFF"/>
                </a:solidFill>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96" name="Shape 96"/>
          <p:cNvSpPr/>
          <p:nvPr>
            <p:ph type="body" idx="1"/>
          </p:nvPr>
        </p:nvSpPr>
        <p:spPr>
          <a:xfrm>
            <a:off x="673100" y="1320800"/>
            <a:ext cx="11658600" cy="7467600"/>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97" name="Shape 97"/>
          <p:cNvSpPr/>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4" name="Shape 104"/>
          <p:cNvSpPr/>
          <p:nvPr>
            <p:ph type="pic" sz="quarter" idx="13"/>
          </p:nvPr>
        </p:nvSpPr>
        <p:spPr>
          <a:xfrm>
            <a:off x="6502400" y="4813300"/>
            <a:ext cx="5600700" cy="40513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05" name="Shape 105"/>
          <p:cNvSpPr/>
          <p:nvPr>
            <p:ph type="pic" sz="quarter" idx="14"/>
          </p:nvPr>
        </p:nvSpPr>
        <p:spPr>
          <a:xfrm>
            <a:off x="6502400" y="1079500"/>
            <a:ext cx="5600700" cy="34290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06" name="Shape 106"/>
          <p:cNvSpPr/>
          <p:nvPr>
            <p:ph type="pic" sz="half" idx="15"/>
          </p:nvPr>
        </p:nvSpPr>
        <p:spPr>
          <a:xfrm>
            <a:off x="897846" y="1079500"/>
            <a:ext cx="4978401" cy="77851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07" name="Shape 107"/>
          <p:cNvSpPr/>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Photo - 2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 name="Shape 114"/>
          <p:cNvSpPr/>
          <p:nvPr>
            <p:ph type="pic" sz="half" idx="13"/>
          </p:nvPr>
        </p:nvSpPr>
        <p:spPr>
          <a:xfrm>
            <a:off x="6807200" y="1079500"/>
            <a:ext cx="5295900" cy="77851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15" name="Shape 115"/>
          <p:cNvSpPr/>
          <p:nvPr>
            <p:ph type="pic" sz="half" idx="14"/>
          </p:nvPr>
        </p:nvSpPr>
        <p:spPr>
          <a:xfrm>
            <a:off x="889000" y="1079500"/>
            <a:ext cx="5295900" cy="77851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16" name="Shape 116"/>
          <p:cNvSpPr/>
          <p:nvPr>
            <p:ph type="sldNum" sz="quarter" idx="2"/>
          </p:nvPr>
        </p:nvSpPr>
        <p:spPr>
          <a:xfrm>
            <a:off x="6335522"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 name="Shape 123"/>
          <p:cNvSpPr/>
          <p:nvPr>
            <p:ph type="body" sz="quarter" idx="13"/>
          </p:nvPr>
        </p:nvSpPr>
        <p:spPr>
          <a:xfrm>
            <a:off x="673100" y="6483350"/>
            <a:ext cx="11658600" cy="558800"/>
          </a:xfrm>
          <a:prstGeom prst="rect">
            <a:avLst/>
          </a:prstGeom>
        </p:spPr>
        <p:txBody>
          <a:bodyPr anchor="ctr">
            <a:spAutoFit/>
          </a:bodyPr>
          <a:lstStyle>
            <a:lvl1pPr marL="0" indent="0" algn="ctr">
              <a:spcBef>
                <a:spcPts val="0"/>
              </a:spcBef>
              <a:buClrTx/>
              <a:buSzTx/>
              <a:buNone/>
              <a:defRPr i="1" spc="52" sz="2600">
                <a:solidFill>
                  <a:schemeClr val="accent5">
                    <a:satOff val="-10854"/>
                    <a:lumOff val="-10463"/>
                  </a:schemeClr>
                </a:solidFill>
              </a:defRPr>
            </a:lvl1pPr>
          </a:lstStyle>
          <a:p>
            <a:pPr/>
            <a:r>
              <a:t>— Johnny Appleseed</a:t>
            </a:r>
          </a:p>
        </p:txBody>
      </p:sp>
      <p:sp>
        <p:nvSpPr>
          <p:cNvPr id="124" name="Shape 124"/>
          <p:cNvSpPr/>
          <p:nvPr>
            <p:ph type="body" sz="quarter" idx="14"/>
          </p:nvPr>
        </p:nvSpPr>
        <p:spPr>
          <a:xfrm>
            <a:off x="673100" y="5317839"/>
            <a:ext cx="11658600" cy="1057561"/>
          </a:xfrm>
          <a:prstGeom prst="rect">
            <a:avLst/>
          </a:prstGeom>
        </p:spPr>
        <p:txBody>
          <a:bodyPr anchor="b">
            <a:spAutoFit/>
          </a:bodyPr>
          <a:lstStyle>
            <a:lvl1pPr marL="0" indent="0" algn="ctr">
              <a:spcBef>
                <a:spcPts val="0"/>
              </a:spcBef>
              <a:buClrTx/>
              <a:buSzTx/>
              <a:buNone/>
              <a:defRPr cap="all" spc="464" sz="5800">
                <a:latin typeface="+mn-lt"/>
                <a:ea typeface="+mn-ea"/>
                <a:cs typeface="+mn-cs"/>
                <a:sym typeface="Futura"/>
              </a:defRPr>
            </a:lvl1pPr>
          </a:lstStyle>
          <a:p>
            <a:pPr defTabSz="914400"/>
            <a:r>
              <a:t>Type a quote here.</a:t>
            </a:r>
          </a:p>
        </p:txBody>
      </p:sp>
      <p:sp>
        <p:nvSpPr>
          <p:cNvPr id="125" name="Shape 125"/>
          <p:cNvSpPr/>
          <p:nvPr>
            <p:ph type="body" sz="quarter" idx="15"/>
          </p:nvPr>
        </p:nvSpPr>
        <p:spPr>
          <a:xfrm>
            <a:off x="6113659" y="7061200"/>
            <a:ext cx="77954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6" name="Shape 126"/>
          <p:cNvSpPr/>
          <p:nvPr>
            <p:ph type="body" sz="quarter" idx="16"/>
          </p:nvPr>
        </p:nvSpPr>
        <p:spPr>
          <a:xfrm>
            <a:off x="6113659" y="2565400"/>
            <a:ext cx="77954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7" name="Shape 127"/>
          <p:cNvSpPr/>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34" name="Shape 134"/>
          <p:cNvSpPr/>
          <p:nvPr>
            <p:ph type="pic" idx="13"/>
          </p:nvPr>
        </p:nvSpPr>
        <p:spPr>
          <a:xfrm>
            <a:off x="-5645" y="0"/>
            <a:ext cx="13004801" cy="9753600"/>
          </a:xfrm>
          <a:prstGeom prst="rect">
            <a:avLst/>
          </a:prstGeom>
        </p:spPr>
        <p:txBody>
          <a:bodyPr lIns="91439" tIns="45719" rIns="91439" bIns="45719">
            <a:noAutofit/>
          </a:bodyPr>
          <a:lstStyle/>
          <a:p>
            <a:pPr/>
          </a:p>
        </p:txBody>
      </p:sp>
      <p:sp>
        <p:nvSpPr>
          <p:cNvPr id="135" name="Shape 13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42" name="Shape 142"/>
          <p:cNvSpPr/>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Blank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9" name="Shape 149"/>
          <p:cNvSpPr/>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pic" idx="13"/>
          </p:nvPr>
        </p:nvSpPr>
        <p:spPr>
          <a:xfrm>
            <a:off x="533400" y="3479800"/>
            <a:ext cx="11938000" cy="57658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21" name="Shape 21"/>
          <p:cNvSpPr/>
          <p:nvPr>
            <p:ph type="title"/>
          </p:nvPr>
        </p:nvSpPr>
        <p:spPr>
          <a:xfrm>
            <a:off x="673100" y="1168400"/>
            <a:ext cx="11658600" cy="1333500"/>
          </a:xfrm>
          <a:prstGeom prst="rect">
            <a:avLst/>
          </a:prstGeom>
        </p:spPr>
        <p:txBody>
          <a:bodyPr/>
          <a:lstStyle>
            <a:lvl1pPr>
              <a:lnSpc>
                <a:spcPct val="80000"/>
              </a:lnSpc>
              <a:defRPr spc="148" sz="7400">
                <a:solidFill>
                  <a:srgbClr val="FFFFFF"/>
                </a:solidFill>
              </a:defRPr>
            </a:lvl1pPr>
          </a:lstStyle>
          <a:p>
            <a:pPr/>
            <a:r>
              <a:t>Title Text</a:t>
            </a:r>
          </a:p>
        </p:txBody>
      </p:sp>
      <p:sp>
        <p:nvSpPr>
          <p:cNvPr id="22" name="Shape 22"/>
          <p:cNvSpPr/>
          <p:nvPr>
            <p:ph type="body" sz="quarter" idx="1"/>
          </p:nvPr>
        </p:nvSpPr>
        <p:spPr>
          <a:xfrm>
            <a:off x="673100" y="508000"/>
            <a:ext cx="11658600" cy="673100"/>
          </a:xfrm>
          <a:prstGeom prst="rect">
            <a:avLst/>
          </a:prstGeom>
        </p:spPr>
        <p:txBody>
          <a:bodyPr/>
          <a:lstStyle>
            <a:lvl1pPr marL="0" indent="0" algn="ctr">
              <a:spcBef>
                <a:spcPts val="0"/>
              </a:spcBef>
              <a:buClrTx/>
              <a:buSzTx/>
              <a:buNone/>
              <a:defRPr cap="all" spc="79" sz="4000">
                <a:solidFill>
                  <a:srgbClr val="FFFFFF"/>
                </a:solidFill>
                <a:latin typeface="+mn-lt"/>
                <a:ea typeface="+mn-ea"/>
                <a:cs typeface="+mn-cs"/>
                <a:sym typeface="Futura"/>
              </a:defRPr>
            </a:lvl1pPr>
            <a:lvl2pPr marL="0" indent="228600" algn="ctr">
              <a:spcBef>
                <a:spcPts val="0"/>
              </a:spcBef>
              <a:buClrTx/>
              <a:buSzTx/>
              <a:buNone/>
              <a:defRPr cap="all" spc="79" sz="4000">
                <a:solidFill>
                  <a:srgbClr val="FFFFFF"/>
                </a:solidFill>
                <a:latin typeface="+mn-lt"/>
                <a:ea typeface="+mn-ea"/>
                <a:cs typeface="+mn-cs"/>
                <a:sym typeface="Futura"/>
              </a:defRPr>
            </a:lvl2pPr>
            <a:lvl3pPr marL="0" indent="457200" algn="ctr">
              <a:spcBef>
                <a:spcPts val="0"/>
              </a:spcBef>
              <a:buClrTx/>
              <a:buSzTx/>
              <a:buNone/>
              <a:defRPr cap="all" spc="79" sz="4000">
                <a:solidFill>
                  <a:srgbClr val="FFFFFF"/>
                </a:solidFill>
                <a:latin typeface="+mn-lt"/>
                <a:ea typeface="+mn-ea"/>
                <a:cs typeface="+mn-cs"/>
                <a:sym typeface="Futura"/>
              </a:defRPr>
            </a:lvl3pPr>
            <a:lvl4pPr marL="0" indent="685800" algn="ctr">
              <a:spcBef>
                <a:spcPts val="0"/>
              </a:spcBef>
              <a:buClrTx/>
              <a:buSzTx/>
              <a:buNone/>
              <a:defRPr cap="all" spc="79" sz="4000">
                <a:solidFill>
                  <a:srgbClr val="FFFFFF"/>
                </a:solidFill>
                <a:latin typeface="+mn-lt"/>
                <a:ea typeface="+mn-ea"/>
                <a:cs typeface="+mn-cs"/>
                <a:sym typeface="Futura"/>
              </a:defRPr>
            </a:lvl4pPr>
            <a:lvl5pPr marL="0" indent="914400" algn="ctr">
              <a:spcBef>
                <a:spcPts val="0"/>
              </a:spcBef>
              <a:buClrTx/>
              <a:buSzTx/>
              <a:buNone/>
              <a:defRPr cap="all" spc="79" sz="4000">
                <a:solidFill>
                  <a:srgbClr val="FFFFFF"/>
                </a:solidFill>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Shape 30"/>
          <p:cNvSpPr/>
          <p:nvPr>
            <p:ph type="pic" idx="13"/>
          </p:nvPr>
        </p:nvSpPr>
        <p:spPr>
          <a:xfrm>
            <a:off x="876300" y="2330450"/>
            <a:ext cx="11277600" cy="64770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31" name="Shape 31"/>
          <p:cNvSpPr/>
          <p:nvPr>
            <p:ph type="title"/>
          </p:nvPr>
        </p:nvSpPr>
        <p:spPr>
          <a:prstGeom prst="rect">
            <a:avLst/>
          </a:prstGeom>
        </p:spPr>
        <p:txBody>
          <a:bodyPr/>
          <a:lstStyle/>
          <a:p>
            <a:pPr/>
            <a:r>
              <a:t>Title Text</a:t>
            </a:r>
          </a:p>
        </p:txBody>
      </p:sp>
      <p:sp>
        <p:nvSpPr>
          <p:cNvPr id="32" name="Shape 32"/>
          <p:cNvSpPr/>
          <p:nvPr>
            <p:ph type="body" sz="quarter" idx="1"/>
          </p:nvPr>
        </p:nvSpPr>
        <p:spPr>
          <a:xfrm>
            <a:off x="673100" y="1320800"/>
            <a:ext cx="11658600" cy="495300"/>
          </a:xfrm>
          <a:prstGeom prst="rect">
            <a:avLst/>
          </a:prstGeom>
        </p:spPr>
        <p:txBody>
          <a:bodyPr/>
          <a:lstStyle>
            <a:lvl1pPr marL="0" indent="0" algn="ctr">
              <a:spcBef>
                <a:spcPts val="0"/>
              </a:spcBef>
              <a:buClrTx/>
              <a:buSzTx/>
              <a:buNone/>
              <a:defRPr cap="all" spc="234" sz="2600">
                <a:latin typeface="+mn-lt"/>
                <a:ea typeface="+mn-ea"/>
                <a:cs typeface="+mn-cs"/>
                <a:sym typeface="Futura"/>
              </a:defRPr>
            </a:lvl1pPr>
            <a:lvl2pPr marL="0" indent="228600" algn="ctr">
              <a:spcBef>
                <a:spcPts val="0"/>
              </a:spcBef>
              <a:buClrTx/>
              <a:buSzTx/>
              <a:buNone/>
              <a:defRPr cap="all" spc="234" sz="2600">
                <a:latin typeface="+mn-lt"/>
                <a:ea typeface="+mn-ea"/>
                <a:cs typeface="+mn-cs"/>
                <a:sym typeface="Futura"/>
              </a:defRPr>
            </a:lvl2pPr>
            <a:lvl3pPr marL="0" indent="457200" algn="ctr">
              <a:spcBef>
                <a:spcPts val="0"/>
              </a:spcBef>
              <a:buClrTx/>
              <a:buSzTx/>
              <a:buNone/>
              <a:defRPr cap="all" spc="234" sz="2600">
                <a:latin typeface="+mn-lt"/>
                <a:ea typeface="+mn-ea"/>
                <a:cs typeface="+mn-cs"/>
                <a:sym typeface="Futura"/>
              </a:defRPr>
            </a:lvl3pPr>
            <a:lvl4pPr marL="0" indent="685800" algn="ctr">
              <a:spcBef>
                <a:spcPts val="0"/>
              </a:spcBef>
              <a:buClrTx/>
              <a:buSzTx/>
              <a:buNone/>
              <a:defRPr cap="all" spc="234" sz="2600">
                <a:latin typeface="+mn-lt"/>
                <a:ea typeface="+mn-ea"/>
                <a:cs typeface="+mn-cs"/>
                <a:sym typeface="Futura"/>
              </a:defRPr>
            </a:lvl4pPr>
            <a:lvl5pPr marL="0" indent="914400" algn="ctr">
              <a:spcBef>
                <a:spcPts val="0"/>
              </a:spcBef>
              <a:buClrTx/>
              <a:buSzTx/>
              <a:buNone/>
              <a:defRPr cap="all" spc="234" sz="2600">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 name="Shape 40"/>
          <p:cNvSpPr/>
          <p:nvPr>
            <p:ph type="title"/>
          </p:nvPr>
        </p:nvSpPr>
        <p:spPr>
          <a:xfrm>
            <a:off x="673100" y="3086100"/>
            <a:ext cx="11658600" cy="3568700"/>
          </a:xfrm>
          <a:prstGeom prst="rect">
            <a:avLst/>
          </a:prstGeom>
        </p:spPr>
        <p:txBody>
          <a:bodyPr anchor="ctr"/>
          <a:lstStyle>
            <a:lvl1pPr>
              <a:defRPr spc="208" sz="10400">
                <a:solidFill>
                  <a:srgbClr val="FFFFFF"/>
                </a:solidFill>
              </a:defRPr>
            </a:lvl1pPr>
          </a:lstStyle>
          <a:p>
            <a:pPr/>
            <a:r>
              <a:t>Title Text</a:t>
            </a:r>
          </a:p>
        </p:txBody>
      </p:sp>
      <p:sp>
        <p:nvSpPr>
          <p:cNvPr id="41" name="Shape 4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Center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8" name="Shape 48"/>
          <p:cNvSpPr/>
          <p:nvPr>
            <p:ph type="title"/>
          </p:nvPr>
        </p:nvSpPr>
        <p:spPr>
          <a:xfrm>
            <a:off x="673100" y="3086100"/>
            <a:ext cx="11658600" cy="3568700"/>
          </a:xfrm>
          <a:prstGeom prst="rect">
            <a:avLst/>
          </a:prstGeom>
        </p:spPr>
        <p:txBody>
          <a:bodyPr anchor="ctr"/>
          <a:lstStyle>
            <a:lvl1pPr>
              <a:defRPr spc="208" sz="10400"/>
            </a:lvl1p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 name="Shape 56"/>
          <p:cNvSpPr/>
          <p:nvPr>
            <p:ph type="pic" sz="half" idx="13"/>
          </p:nvPr>
        </p:nvSpPr>
        <p:spPr>
          <a:xfrm>
            <a:off x="6191619" y="1082886"/>
            <a:ext cx="5880101" cy="7747001"/>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57" name="Shape 57"/>
          <p:cNvSpPr/>
          <p:nvPr>
            <p:ph type="title"/>
          </p:nvPr>
        </p:nvSpPr>
        <p:spPr>
          <a:xfrm>
            <a:off x="673100" y="4191000"/>
            <a:ext cx="4889500" cy="3581400"/>
          </a:xfrm>
          <a:prstGeom prst="rect">
            <a:avLst/>
          </a:prstGeom>
        </p:spPr>
        <p:txBody>
          <a:bodyPr/>
          <a:lstStyle>
            <a:lvl1pPr algn="l">
              <a:lnSpc>
                <a:spcPct val="80000"/>
              </a:lnSpc>
              <a:defRPr spc="148" sz="7400"/>
            </a:lvl1pPr>
          </a:lstStyle>
          <a:p>
            <a:pPr/>
            <a:r>
              <a:t>Title Text</a:t>
            </a:r>
          </a:p>
        </p:txBody>
      </p:sp>
      <p:sp>
        <p:nvSpPr>
          <p:cNvPr id="58" name="Shape 58"/>
          <p:cNvSpPr/>
          <p:nvPr>
            <p:ph type="body" sz="quarter" idx="1"/>
          </p:nvPr>
        </p:nvSpPr>
        <p:spPr>
          <a:xfrm>
            <a:off x="673100" y="2844800"/>
            <a:ext cx="4889500" cy="1358900"/>
          </a:xfrm>
          <a:prstGeom prst="rect">
            <a:avLst/>
          </a:prstGeom>
        </p:spPr>
        <p:txBody>
          <a:bodyPr anchor="b"/>
          <a:lstStyle>
            <a:lvl1pPr marL="0" indent="0">
              <a:spcBef>
                <a:spcPts val="0"/>
              </a:spcBef>
              <a:buClrTx/>
              <a:buSzTx/>
              <a:buNone/>
              <a:defRPr cap="all" spc="79" sz="4000">
                <a:latin typeface="+mn-lt"/>
                <a:ea typeface="+mn-ea"/>
                <a:cs typeface="+mn-cs"/>
                <a:sym typeface="Futura"/>
              </a:defRPr>
            </a:lvl1pPr>
            <a:lvl2pPr marL="0" indent="228600">
              <a:spcBef>
                <a:spcPts val="0"/>
              </a:spcBef>
              <a:buClrTx/>
              <a:buSzTx/>
              <a:buNone/>
              <a:defRPr cap="all" spc="79" sz="4000">
                <a:latin typeface="+mn-lt"/>
                <a:ea typeface="+mn-ea"/>
                <a:cs typeface="+mn-cs"/>
                <a:sym typeface="Futura"/>
              </a:defRPr>
            </a:lvl2pPr>
            <a:lvl3pPr marL="0" indent="457200">
              <a:spcBef>
                <a:spcPts val="0"/>
              </a:spcBef>
              <a:buClrTx/>
              <a:buSzTx/>
              <a:buNone/>
              <a:defRPr cap="all" spc="79" sz="4000">
                <a:latin typeface="+mn-lt"/>
                <a:ea typeface="+mn-ea"/>
                <a:cs typeface="+mn-cs"/>
                <a:sym typeface="Futura"/>
              </a:defRPr>
            </a:lvl3pPr>
            <a:lvl4pPr marL="0" indent="685800">
              <a:spcBef>
                <a:spcPts val="0"/>
              </a:spcBef>
              <a:buClrTx/>
              <a:buSzTx/>
              <a:buNone/>
              <a:defRPr cap="all" spc="79" sz="4000">
                <a:latin typeface="+mn-lt"/>
                <a:ea typeface="+mn-ea"/>
                <a:cs typeface="+mn-cs"/>
                <a:sym typeface="Futura"/>
              </a:defRPr>
            </a:lvl4pPr>
            <a:lvl5pPr marL="0" indent="914400">
              <a:spcBef>
                <a:spcPts val="0"/>
              </a:spcBef>
              <a:buClrTx/>
              <a:buSzTx/>
              <a:buNone/>
              <a:defRPr cap="all" spc="79" sz="4000">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6" name="Shape 66"/>
          <p:cNvSpPr/>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67" name="Shape 67"/>
          <p:cNvSpPr/>
          <p:nvPr>
            <p:ph type="title"/>
          </p:nvPr>
        </p:nvSpPr>
        <p:spPr>
          <a:prstGeom prst="rect">
            <a:avLst/>
          </a:prstGeom>
        </p:spPr>
        <p:txBody>
          <a:bodyPr/>
          <a:lstStyle/>
          <a:p>
            <a:pPr/>
            <a:r>
              <a:t>Title Text</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75" name="Shape 75"/>
          <p:cNvSpPr/>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76" name="Shape 76"/>
          <p:cNvSpPr/>
          <p:nvPr>
            <p:ph type="title"/>
          </p:nvPr>
        </p:nvSpPr>
        <p:spPr>
          <a:prstGeom prst="rect">
            <a:avLst/>
          </a:prstGeom>
        </p:spPr>
        <p:txBody>
          <a:bodyPr/>
          <a:lstStyle/>
          <a:p>
            <a:pPr/>
            <a:r>
              <a:t>Title Text</a:t>
            </a:r>
          </a:p>
        </p:txBody>
      </p:sp>
      <p:sp>
        <p:nvSpPr>
          <p:cNvPr id="77" name="Shape 7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8" name="Shape 78"/>
          <p:cNvSpPr/>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5" name="Shape 85"/>
          <p:cNvSpPr/>
          <p:nvPr>
            <p:ph type="pic" sz="half" idx="13"/>
          </p:nvPr>
        </p:nvSpPr>
        <p:spPr>
          <a:xfrm>
            <a:off x="6172200" y="2324089"/>
            <a:ext cx="5943600" cy="6568573"/>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86" name="Shape 86"/>
          <p:cNvSpPr/>
          <p:nvPr>
            <p:ph type="body" sz="quarter" idx="14"/>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87" name="Shape 87"/>
          <p:cNvSpPr/>
          <p:nvPr>
            <p:ph type="title"/>
          </p:nvPr>
        </p:nvSpPr>
        <p:spPr>
          <a:prstGeom prst="rect">
            <a:avLst/>
          </a:prstGeom>
        </p:spPr>
        <p:txBody>
          <a:bodyPr/>
          <a:lstStyle/>
          <a:p>
            <a:pPr/>
            <a:r>
              <a:t>Title Text</a:t>
            </a:r>
          </a:p>
        </p:txBody>
      </p:sp>
      <p:sp>
        <p:nvSpPr>
          <p:cNvPr id="88" name="Shape 88"/>
          <p:cNvSpPr/>
          <p:nvPr>
            <p:ph type="body" sz="half" idx="1"/>
          </p:nvPr>
        </p:nvSpPr>
        <p:spPr>
          <a:xfrm>
            <a:off x="673100" y="2603500"/>
            <a:ext cx="4775200" cy="6019800"/>
          </a:xfrm>
          <a:prstGeom prst="rect">
            <a:avLst/>
          </a:prstGeom>
        </p:spPr>
        <p:txBody>
          <a:bodyPr/>
          <a:lstStyle>
            <a:lvl1pPr>
              <a:spcBef>
                <a:spcPts val="2800"/>
              </a:spcBef>
              <a:defRPr spc="48" sz="2400"/>
            </a:lvl1pPr>
            <a:lvl2pPr>
              <a:spcBef>
                <a:spcPts val="2800"/>
              </a:spcBef>
              <a:defRPr spc="48" sz="2400"/>
            </a:lvl2pPr>
            <a:lvl3pPr>
              <a:spcBef>
                <a:spcPts val="2800"/>
              </a:spcBef>
              <a:defRPr spc="48" sz="2400"/>
            </a:lvl3pPr>
            <a:lvl4pPr>
              <a:spcBef>
                <a:spcPts val="2800"/>
              </a:spcBef>
              <a:defRPr spc="48" sz="2400"/>
            </a:lvl4pPr>
            <a:lvl5pPr>
              <a:spcBef>
                <a:spcPts val="2800"/>
              </a:spcBef>
              <a:defRPr spc="48" sz="2400"/>
            </a:lvl5pPr>
          </a:lstStyle>
          <a:p>
            <a:pPr/>
            <a:r>
              <a:t>Body Level One</a:t>
            </a:r>
          </a:p>
          <a:p>
            <a:pPr lvl="1"/>
            <a:r>
              <a:t>Body Level Two</a:t>
            </a:r>
          </a:p>
          <a:p>
            <a:pPr lvl="2"/>
            <a:r>
              <a:t>Body Level Three</a:t>
            </a:r>
          </a:p>
          <a:p>
            <a:pPr lvl="3"/>
            <a:r>
              <a:t>Body Level Four</a:t>
            </a:r>
          </a:p>
          <a:p>
            <a:pPr lvl="4"/>
            <a:r>
              <a:t>Body Level Five</a:t>
            </a:r>
          </a:p>
        </p:txBody>
      </p:sp>
      <p:sp>
        <p:nvSpPr>
          <p:cNvPr id="89" name="Shape 89"/>
          <p:cNvSpPr/>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673100" y="584200"/>
            <a:ext cx="11658600" cy="74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Shape 3"/>
          <p:cNvSpPr/>
          <p:nvPr>
            <p:ph type="body" idx="1"/>
          </p:nvPr>
        </p:nvSpPr>
        <p:spPr>
          <a:xfrm>
            <a:off x="673100" y="2387600"/>
            <a:ext cx="11658600" cy="645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38817" y="9234278"/>
            <a:ext cx="327168" cy="337605"/>
          </a:xfrm>
          <a:prstGeom prst="rect">
            <a:avLst/>
          </a:prstGeom>
          <a:ln w="12700">
            <a:miter lim="400000"/>
          </a:ln>
        </p:spPr>
        <p:txBody>
          <a:bodyPr wrap="none" lIns="50800" tIns="50800" rIns="50800" bIns="50800" anchor="ctr">
            <a:spAutoFit/>
          </a:bodyPr>
          <a:lstStyle>
            <a:lvl1pPr>
              <a:defRPr cap="all" spc="28" sz="1400">
                <a:solidFill>
                  <a:srgbClr val="9A958E"/>
                </a:solidFill>
                <a:latin typeface="+mn-lt"/>
                <a:ea typeface="+mn-ea"/>
                <a:cs typeface="+mn-cs"/>
                <a:sym typeface="Futur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1pPr>
      <a:lvl2pPr marL="0" marR="0" indent="2286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2pPr>
      <a:lvl3pPr marL="0" marR="0" indent="4572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3pPr>
      <a:lvl4pPr marL="0" marR="0" indent="6858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4pPr>
      <a:lvl5pPr marL="0" marR="0" indent="9144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5pPr>
      <a:lvl6pPr marL="0" marR="0" indent="11430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6pPr>
      <a:lvl7pPr marL="0" marR="0" indent="13716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7pPr>
      <a:lvl8pPr marL="0" marR="0" indent="16002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8pPr>
      <a:lvl9pPr marL="0" marR="0" indent="1828800" algn="ctr" defTabSz="457200" rtl="0" latinLnBrk="0">
        <a:lnSpc>
          <a:spcPct val="100000"/>
        </a:lnSpc>
        <a:spcBef>
          <a:spcPts val="0"/>
        </a:spcBef>
        <a:spcAft>
          <a:spcPts val="0"/>
        </a:spcAft>
        <a:buClrTx/>
        <a:buSzTx/>
        <a:buFontTx/>
        <a:buNone/>
        <a:tabLst/>
        <a:defRPr b="0" baseline="0" cap="all" i="0" spc="79" strike="noStrike" sz="4000" u="none">
          <a:ln>
            <a:noFill/>
          </a:ln>
          <a:solidFill>
            <a:srgbClr val="5B5854"/>
          </a:solidFill>
          <a:uFillTx/>
          <a:latin typeface="+mn-lt"/>
          <a:ea typeface="+mn-ea"/>
          <a:cs typeface="+mn-cs"/>
          <a:sym typeface="Futura"/>
        </a:defRPr>
      </a:lvl9pPr>
    </p:titleStyle>
    <p:bodyStyle>
      <a:lvl1pPr marL="381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1pPr>
      <a:lvl2pPr marL="762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2pPr>
      <a:lvl3pPr marL="1143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3pPr>
      <a:lvl4pPr marL="1524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4pPr>
      <a:lvl5pPr marL="1905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5pPr>
      <a:lvl6pPr marL="2286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6pPr>
      <a:lvl7pPr marL="2667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7pPr>
      <a:lvl8pPr marL="3048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8pPr>
      <a:lvl9pPr marL="3429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ln>
            <a:noFill/>
          </a:ln>
          <a:solidFill>
            <a:srgbClr val="5B5854"/>
          </a:solidFill>
          <a:uFillTx/>
          <a:latin typeface="Avenir Medium"/>
          <a:ea typeface="Avenir Medium"/>
          <a:cs typeface="Avenir Medium"/>
          <a:sym typeface="Avenir Medium"/>
        </a:defRPr>
      </a:lvl9pPr>
    </p:bodyStyle>
    <p:otherStyle>
      <a:lvl1pPr marL="0" marR="0" indent="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1pPr>
      <a:lvl2pPr marL="0" marR="0" indent="2286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2pPr>
      <a:lvl3pPr marL="0" marR="0" indent="4572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3pPr>
      <a:lvl4pPr marL="0" marR="0" indent="6858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4pPr>
      <a:lvl5pPr marL="0" marR="0" indent="9144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5pPr>
      <a:lvl6pPr marL="0" marR="0" indent="11430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6pPr>
      <a:lvl7pPr marL="0" marR="0" indent="13716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7pPr>
      <a:lvl8pPr marL="0" marR="0" indent="16002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8pPr>
      <a:lvl9pPr marL="0" marR="0" indent="1828800" algn="ctr" defTabSz="457200" rtl="0" latinLnBrk="0">
        <a:lnSpc>
          <a:spcPct val="100000"/>
        </a:lnSpc>
        <a:spcBef>
          <a:spcPts val="0"/>
        </a:spcBef>
        <a:spcAft>
          <a:spcPts val="0"/>
        </a:spcAft>
        <a:buClrTx/>
        <a:buSzTx/>
        <a:buFontTx/>
        <a:buNone/>
        <a:tabLst/>
        <a:defRPr b="0" baseline="0" cap="all" i="0" spc="28" strike="noStrike" sz="1400" u="none">
          <a:ln>
            <a:noFill/>
          </a:ln>
          <a:solidFill>
            <a:schemeClr val="tx1"/>
          </a:solidFill>
          <a:uFillTx/>
          <a:latin typeface="+mn-lt"/>
          <a:ea typeface="+mn-ea"/>
          <a:cs typeface="+mn-cs"/>
          <a:sym typeface="Futur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prstGeom prst="rect">
            <a:avLst/>
          </a:prstGeom>
        </p:spPr>
        <p:txBody>
          <a:bodyPr/>
          <a:lstStyle>
            <a:lvl1pPr defTabSz="420623">
              <a:defRPr spc="73" sz="3680"/>
            </a:lvl1pPr>
          </a:lstStyle>
          <a:p>
            <a:pPr/>
            <a:r>
              <a:t>While you’re playing with ice and cream…</a:t>
            </a:r>
          </a:p>
        </p:txBody>
      </p:sp>
      <p:sp>
        <p:nvSpPr>
          <p:cNvPr id="159" name="Shape 159"/>
          <p:cNvSpPr/>
          <p:nvPr>
            <p:ph type="body" idx="1"/>
          </p:nvPr>
        </p:nvSpPr>
        <p:spPr>
          <a:xfrm>
            <a:off x="836829" y="2083530"/>
            <a:ext cx="11658601" cy="6451601"/>
          </a:xfrm>
          <a:prstGeom prst="rect">
            <a:avLst/>
          </a:prstGeom>
        </p:spPr>
        <p:txBody>
          <a:bodyPr/>
          <a:lstStyle/>
          <a:p>
            <a:pPr marL="228600" indent="-228600" defTabSz="914400">
              <a:lnSpc>
                <a:spcPct val="90000"/>
              </a:lnSpc>
              <a:spcBef>
                <a:spcPts val="1000"/>
              </a:spcBef>
              <a:buClrTx/>
              <a:buSzPct val="100000"/>
              <a:buFont typeface="Arial"/>
              <a:defRPr spc="0">
                <a:solidFill>
                  <a:srgbClr val="000000"/>
                </a:solidFill>
                <a:latin typeface="Calibri"/>
                <a:ea typeface="Calibri"/>
                <a:cs typeface="Calibri"/>
                <a:sym typeface="Calibri"/>
              </a:defRPr>
            </a:pPr>
            <a:r>
              <a:t>What state is the cream in when it comes out of the fridge?</a:t>
            </a:r>
          </a:p>
          <a:p>
            <a:pPr marL="228600" indent="-228600" defTabSz="914400">
              <a:lnSpc>
                <a:spcPct val="90000"/>
              </a:lnSpc>
              <a:spcBef>
                <a:spcPts val="1000"/>
              </a:spcBef>
              <a:buClrTx/>
              <a:buSzPct val="100000"/>
              <a:buFont typeface="Arial"/>
              <a:defRPr spc="0">
                <a:solidFill>
                  <a:srgbClr val="000000"/>
                </a:solidFill>
                <a:latin typeface="Calibri"/>
                <a:ea typeface="Calibri"/>
                <a:cs typeface="Calibri"/>
                <a:sym typeface="Calibri"/>
              </a:defRPr>
            </a:pPr>
            <a:r>
              <a:t>What observations support your conclusion?</a:t>
            </a:r>
          </a:p>
          <a:p>
            <a:pPr marL="228600" indent="-228600" defTabSz="914400">
              <a:lnSpc>
                <a:spcPct val="90000"/>
              </a:lnSpc>
              <a:spcBef>
                <a:spcPts val="1000"/>
              </a:spcBef>
              <a:buClrTx/>
              <a:buSzPct val="100000"/>
              <a:buFont typeface="Arial"/>
              <a:defRPr spc="0">
                <a:solidFill>
                  <a:srgbClr val="000000"/>
                </a:solidFill>
                <a:latin typeface="Calibri"/>
                <a:ea typeface="Calibri"/>
                <a:cs typeface="Calibri"/>
                <a:sym typeface="Calibri"/>
              </a:defRPr>
            </a:pPr>
            <a:r>
              <a:t>What state was it in after being in the salt ice mixture for 15 min?</a:t>
            </a:r>
          </a:p>
          <a:p>
            <a:pPr marL="228600" indent="-228600" defTabSz="914400">
              <a:lnSpc>
                <a:spcPct val="90000"/>
              </a:lnSpc>
              <a:spcBef>
                <a:spcPts val="1000"/>
              </a:spcBef>
              <a:buClrTx/>
              <a:buSzPct val="100000"/>
              <a:buFont typeface="Arial"/>
              <a:defRPr spc="0">
                <a:solidFill>
                  <a:srgbClr val="000000"/>
                </a:solidFill>
                <a:latin typeface="Calibri"/>
                <a:ea typeface="Calibri"/>
                <a:cs typeface="Calibri"/>
                <a:sym typeface="Calibri"/>
              </a:defRPr>
            </a:pPr>
            <a:r>
              <a:t>What observations support your conclusion?</a:t>
            </a:r>
          </a:p>
          <a:p>
            <a:pPr marL="228600" indent="-228600" defTabSz="914400">
              <a:lnSpc>
                <a:spcPct val="90000"/>
              </a:lnSpc>
              <a:spcBef>
                <a:spcPts val="1000"/>
              </a:spcBef>
              <a:buClrTx/>
              <a:buSzPct val="100000"/>
              <a:buFont typeface="Arial"/>
              <a:defRPr spc="0">
                <a:solidFill>
                  <a:srgbClr val="000000"/>
                </a:solidFill>
                <a:latin typeface="Calibri"/>
                <a:ea typeface="Calibri"/>
                <a:cs typeface="Calibri"/>
                <a:sym typeface="Calibri"/>
              </a:defRPr>
            </a:pPr>
            <a:r>
              <a:t>What was the purpose of adding the salt to the ice?</a:t>
            </a:r>
          </a:p>
          <a:p>
            <a:pPr marL="228600" indent="-228600" defTabSz="914400">
              <a:lnSpc>
                <a:spcPct val="90000"/>
              </a:lnSpc>
              <a:spcBef>
                <a:spcPts val="1000"/>
              </a:spcBef>
              <a:buClrTx/>
              <a:buSzPct val="100000"/>
              <a:buFont typeface="Arial"/>
              <a:defRPr spc="0">
                <a:solidFill>
                  <a:srgbClr val="000000"/>
                </a:solidFill>
                <a:latin typeface="Calibri"/>
                <a:ea typeface="Calibri"/>
                <a:cs typeface="Calibri"/>
                <a:sym typeface="Calibri"/>
              </a:defRPr>
            </a:pPr>
            <a:r>
              <a:t>What was the purpose of the shaking?</a:t>
            </a:r>
          </a:p>
          <a:p>
            <a:pPr marL="228600" indent="-228600" defTabSz="914400">
              <a:lnSpc>
                <a:spcPct val="90000"/>
              </a:lnSpc>
              <a:spcBef>
                <a:spcPts val="1000"/>
              </a:spcBef>
              <a:buClrTx/>
              <a:buSzPct val="100000"/>
              <a:buFont typeface="Arial"/>
              <a:defRPr spc="0">
                <a:solidFill>
                  <a:srgbClr val="000000"/>
                </a:solidFill>
                <a:latin typeface="Calibri"/>
                <a:ea typeface="Calibri"/>
                <a:cs typeface="Calibri"/>
                <a:sym typeface="Calibri"/>
              </a:defRPr>
            </a:pPr>
            <a:r>
              <a:t>How did the temperature of the ice and salt mixture change?</a:t>
            </a:r>
          </a:p>
          <a:p>
            <a:pPr marL="228600" indent="-228600" defTabSz="914400">
              <a:lnSpc>
                <a:spcPct val="90000"/>
              </a:lnSpc>
              <a:spcBef>
                <a:spcPts val="1000"/>
              </a:spcBef>
              <a:buClrTx/>
              <a:buSzPct val="100000"/>
              <a:buFont typeface="Arial"/>
              <a:defRPr spc="0">
                <a:solidFill>
                  <a:srgbClr val="000000"/>
                </a:solidFill>
                <a:latin typeface="Calibri"/>
                <a:ea typeface="Calibri"/>
                <a:cs typeface="Calibri"/>
                <a:sym typeface="Calibri"/>
              </a:defRPr>
            </a:pPr>
            <a:r>
              <a:t>Did the frozen cream taste like ice cream?</a:t>
            </a:r>
          </a:p>
          <a:p>
            <a:pPr marL="228600" indent="-228600" defTabSz="914400">
              <a:lnSpc>
                <a:spcPct val="90000"/>
              </a:lnSpc>
              <a:spcBef>
                <a:spcPts val="1000"/>
              </a:spcBef>
              <a:buClrTx/>
              <a:buSzPct val="100000"/>
              <a:buFont typeface="Arial"/>
              <a:defRPr spc="0">
                <a:solidFill>
                  <a:srgbClr val="000000"/>
                </a:solidFill>
                <a:latin typeface="Calibri"/>
                <a:ea typeface="Calibri"/>
                <a:cs typeface="Calibri"/>
                <a:sym typeface="Calibri"/>
              </a:defRPr>
            </a:pPr>
            <a:r>
              <a:t>What was missing to make it ice cream?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ctrTitle"/>
          </p:nvPr>
        </p:nvSpPr>
        <p:spPr>
          <a:prstGeom prst="rect">
            <a:avLst/>
          </a:prstGeom>
        </p:spPr>
        <p:txBody>
          <a:bodyPr/>
          <a:lstStyle/>
          <a:p>
            <a:pPr/>
            <a:r>
              <a:t>Ice &amp; cream</a:t>
            </a:r>
          </a:p>
        </p:txBody>
      </p:sp>
      <p:sp>
        <p:nvSpPr>
          <p:cNvPr id="162" name="Shape 162"/>
          <p:cNvSpPr/>
          <p:nvPr>
            <p:ph type="subTitle" sz="quarter" idx="1"/>
          </p:nvPr>
        </p:nvSpPr>
        <p:spPr>
          <a:prstGeom prst="rect">
            <a:avLst/>
          </a:prstGeom>
        </p:spPr>
        <p:txBody>
          <a:bodyPr/>
          <a:lstStyle/>
          <a:p>
            <a:pPr/>
            <a:r>
              <a:t>An explanation:</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nvSpPr>
        <p:spPr>
          <a:xfrm>
            <a:off x="6808665" y="2604420"/>
            <a:ext cx="2170279" cy="1"/>
          </a:xfrm>
          <a:prstGeom prst="line">
            <a:avLst/>
          </a:prstGeom>
          <a:ln w="127000">
            <a:solidFill>
              <a:srgbClr val="FFFFFF"/>
            </a:solidFill>
            <a:miter lim="400000"/>
            <a:tailEnd type="triangle"/>
          </a:ln>
        </p:spPr>
        <p:txBody>
          <a:bodyPr lIns="50800" tIns="50800" rIns="50800" bIns="50800" anchor="ctr"/>
          <a:lstStyle/>
          <a:p>
            <a:pPr>
              <a:defRPr cap="all" spc="32" sz="1600">
                <a:latin typeface="+mn-lt"/>
                <a:ea typeface="+mn-ea"/>
                <a:cs typeface="+mn-cs"/>
                <a:sym typeface="Futura"/>
              </a:defRPr>
            </a:pPr>
          </a:p>
        </p:txBody>
      </p:sp>
      <p:sp>
        <p:nvSpPr>
          <p:cNvPr id="167" name="Shape 167"/>
          <p:cNvSpPr/>
          <p:nvPr/>
        </p:nvSpPr>
        <p:spPr>
          <a:xfrm>
            <a:off x="827139" y="2155345"/>
            <a:ext cx="257038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spcBef>
                <a:spcPts val="3400"/>
              </a:spcBef>
              <a:defRPr spc="96" sz="4800">
                <a:solidFill>
                  <a:srgbClr val="FFFFFF"/>
                </a:solidFill>
                <a:latin typeface="Avenir Heavy"/>
                <a:ea typeface="Avenir Heavy"/>
                <a:cs typeface="Avenir Heavy"/>
                <a:sym typeface="Avenir Heavy"/>
              </a:defRPr>
            </a:lvl1pPr>
          </a:lstStyle>
          <a:p>
            <a:pPr/>
            <a:r>
              <a:t>Water(s)</a:t>
            </a:r>
          </a:p>
        </p:txBody>
      </p:sp>
      <p:sp>
        <p:nvSpPr>
          <p:cNvPr id="168" name="Shape 168"/>
          <p:cNvSpPr/>
          <p:nvPr/>
        </p:nvSpPr>
        <p:spPr>
          <a:xfrm>
            <a:off x="9161314" y="2176348"/>
            <a:ext cx="245821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spcBef>
                <a:spcPts val="3400"/>
              </a:spcBef>
              <a:defRPr spc="96" sz="4800">
                <a:solidFill>
                  <a:srgbClr val="FFFFFF"/>
                </a:solidFill>
                <a:latin typeface="Avenir Heavy"/>
                <a:ea typeface="Avenir Heavy"/>
                <a:cs typeface="Avenir Heavy"/>
                <a:sym typeface="Avenir Heavy"/>
              </a:defRPr>
            </a:lvl1pPr>
          </a:lstStyle>
          <a:p>
            <a:pPr/>
            <a:r>
              <a:t>Water(l)</a:t>
            </a:r>
          </a:p>
        </p:txBody>
      </p:sp>
      <p:sp>
        <p:nvSpPr>
          <p:cNvPr id="169" name="Shape 169"/>
          <p:cNvSpPr/>
          <p:nvPr/>
        </p:nvSpPr>
        <p:spPr>
          <a:xfrm>
            <a:off x="3492860" y="2171817"/>
            <a:ext cx="2774595"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spcBef>
                <a:spcPts val="3400"/>
              </a:spcBef>
              <a:defRPr spc="96" sz="4800">
                <a:solidFill>
                  <a:srgbClr val="FFFFFF"/>
                </a:solidFill>
                <a:latin typeface="Avenir Heavy"/>
                <a:ea typeface="Avenir Heavy"/>
                <a:cs typeface="Avenir Heavy"/>
                <a:sym typeface="Avenir Heavy"/>
              </a:defRPr>
            </a:lvl1pPr>
          </a:lstStyle>
          <a:p>
            <a:pPr/>
            <a:r>
              <a:t>+ energy</a:t>
            </a:r>
          </a:p>
        </p:txBody>
      </p:sp>
      <p:sp>
        <p:nvSpPr>
          <p:cNvPr id="170" name="Shape 170"/>
          <p:cNvSpPr/>
          <p:nvPr/>
        </p:nvSpPr>
        <p:spPr>
          <a:xfrm>
            <a:off x="927302" y="6094471"/>
            <a:ext cx="245821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spcBef>
                <a:spcPts val="3400"/>
              </a:spcBef>
              <a:defRPr spc="96" sz="4800">
                <a:solidFill>
                  <a:srgbClr val="FFFFFF"/>
                </a:solidFill>
                <a:latin typeface="Avenir Heavy"/>
                <a:ea typeface="Avenir Heavy"/>
                <a:cs typeface="Avenir Heavy"/>
                <a:sym typeface="Avenir Heavy"/>
              </a:defRPr>
            </a:lvl1pPr>
          </a:lstStyle>
          <a:p>
            <a:pPr/>
            <a:r>
              <a:t>Water(l)</a:t>
            </a:r>
          </a:p>
        </p:txBody>
      </p:sp>
      <p:sp>
        <p:nvSpPr>
          <p:cNvPr id="171" name="Shape 171"/>
          <p:cNvSpPr/>
          <p:nvPr/>
        </p:nvSpPr>
        <p:spPr>
          <a:xfrm>
            <a:off x="3591664" y="6651658"/>
            <a:ext cx="2170279" cy="1"/>
          </a:xfrm>
          <a:prstGeom prst="line">
            <a:avLst/>
          </a:prstGeom>
          <a:ln w="127000">
            <a:solidFill>
              <a:srgbClr val="FFFFFF"/>
            </a:solidFill>
            <a:miter lim="400000"/>
            <a:tailEnd type="triangle"/>
          </a:ln>
        </p:spPr>
        <p:txBody>
          <a:bodyPr lIns="50800" tIns="50800" rIns="50800" bIns="50800" anchor="ctr"/>
          <a:lstStyle/>
          <a:p>
            <a:pPr>
              <a:defRPr cap="all" spc="32" sz="1600">
                <a:latin typeface="+mn-lt"/>
                <a:ea typeface="+mn-ea"/>
                <a:cs typeface="+mn-cs"/>
                <a:sym typeface="Futura"/>
              </a:defRPr>
            </a:pPr>
          </a:p>
        </p:txBody>
      </p:sp>
      <p:sp>
        <p:nvSpPr>
          <p:cNvPr id="172" name="Shape 172"/>
          <p:cNvSpPr/>
          <p:nvPr/>
        </p:nvSpPr>
        <p:spPr>
          <a:xfrm>
            <a:off x="8755816" y="6116293"/>
            <a:ext cx="277459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spcBef>
                <a:spcPts val="3400"/>
              </a:spcBef>
              <a:defRPr spc="96" sz="4800">
                <a:solidFill>
                  <a:srgbClr val="FFFFFF"/>
                </a:solidFill>
                <a:latin typeface="Avenir Heavy"/>
                <a:ea typeface="Avenir Heavy"/>
                <a:cs typeface="Avenir Heavy"/>
                <a:sym typeface="Avenir Heavy"/>
              </a:defRPr>
            </a:lvl1pPr>
          </a:lstStyle>
          <a:p>
            <a:pPr/>
            <a:r>
              <a:t>+ energy</a:t>
            </a:r>
          </a:p>
        </p:txBody>
      </p:sp>
      <p:sp>
        <p:nvSpPr>
          <p:cNvPr id="173" name="Shape 173"/>
          <p:cNvSpPr/>
          <p:nvPr/>
        </p:nvSpPr>
        <p:spPr>
          <a:xfrm>
            <a:off x="569768" y="1343210"/>
            <a:ext cx="108539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4800">
                <a:solidFill>
                  <a:srgbClr val="FFFFFF"/>
                </a:solidFill>
              </a:defRPr>
            </a:lvl1pPr>
          </a:lstStyle>
          <a:p>
            <a:pPr/>
            <a:r>
              <a:t>ICE</a:t>
            </a:r>
          </a:p>
        </p:txBody>
      </p:sp>
      <p:sp>
        <p:nvSpPr>
          <p:cNvPr id="174" name="Shape 174"/>
          <p:cNvSpPr/>
          <p:nvPr/>
        </p:nvSpPr>
        <p:spPr>
          <a:xfrm>
            <a:off x="6042938" y="6072649"/>
            <a:ext cx="257037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spcBef>
                <a:spcPts val="3400"/>
              </a:spcBef>
              <a:defRPr spc="96" sz="4800">
                <a:solidFill>
                  <a:srgbClr val="FFFFFF"/>
                </a:solidFill>
                <a:latin typeface="Avenir Heavy"/>
                <a:ea typeface="Avenir Heavy"/>
                <a:cs typeface="Avenir Heavy"/>
                <a:sym typeface="Avenir Heavy"/>
              </a:defRPr>
            </a:lvl1pPr>
          </a:lstStyle>
          <a:p>
            <a:pPr/>
            <a:r>
              <a:t>Water(s)</a:t>
            </a:r>
          </a:p>
        </p:txBody>
      </p:sp>
      <p:sp>
        <p:nvSpPr>
          <p:cNvPr id="175" name="Shape 175"/>
          <p:cNvSpPr/>
          <p:nvPr/>
        </p:nvSpPr>
        <p:spPr>
          <a:xfrm>
            <a:off x="654011" y="4834666"/>
            <a:ext cx="2269847"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4800">
                <a:solidFill>
                  <a:srgbClr val="FFFFFF"/>
                </a:solidFill>
              </a:defRPr>
            </a:lvl1pPr>
          </a:lstStyle>
          <a:p>
            <a:pPr/>
            <a:r>
              <a:t>CREAM</a:t>
            </a:r>
          </a:p>
        </p:txBody>
      </p:sp>
      <p:sp>
        <p:nvSpPr>
          <p:cNvPr id="176" name="Shape 176"/>
          <p:cNvSpPr/>
          <p:nvPr/>
        </p:nvSpPr>
        <p:spPr>
          <a:xfrm>
            <a:off x="879737" y="7207250"/>
            <a:ext cx="10068459" cy="939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4800">
                <a:solidFill>
                  <a:srgbClr val="FFFFFF"/>
                </a:solidFill>
                <a:latin typeface="Avenir Heavy"/>
                <a:ea typeface="Avenir Heavy"/>
                <a:cs typeface="Avenir Heavy"/>
                <a:sym typeface="Avenir Heavy"/>
              </a:defRPr>
            </a:lvl1pPr>
          </a:lstStyle>
          <a:p>
            <a:pPr/>
            <a:r>
              <a:t>Water(l) + cold                Water(s)</a:t>
            </a:r>
          </a:p>
        </p:txBody>
      </p:sp>
      <p:sp>
        <p:nvSpPr>
          <p:cNvPr id="177" name="Shape 177"/>
          <p:cNvSpPr/>
          <p:nvPr/>
        </p:nvSpPr>
        <p:spPr>
          <a:xfrm>
            <a:off x="5616227" y="7719483"/>
            <a:ext cx="2170279" cy="1"/>
          </a:xfrm>
          <a:prstGeom prst="line">
            <a:avLst/>
          </a:prstGeom>
          <a:ln w="127000">
            <a:solidFill>
              <a:srgbClr val="FFFFFF"/>
            </a:solidFill>
            <a:miter lim="400000"/>
            <a:tailEnd type="triangle"/>
          </a:ln>
        </p:spPr>
        <p:txBody>
          <a:bodyPr lIns="50800" tIns="50800" rIns="50800" bIns="50800" anchor="ctr"/>
          <a:lstStyle/>
          <a:p>
            <a:pPr>
              <a:defRPr cap="all" spc="32" sz="1600">
                <a:latin typeface="+mn-lt"/>
                <a:ea typeface="+mn-ea"/>
                <a:cs typeface="+mn-cs"/>
                <a:sym typeface="Futura"/>
              </a:defRPr>
            </a:pPr>
          </a:p>
        </p:txBody>
      </p:sp>
      <p:sp>
        <p:nvSpPr>
          <p:cNvPr id="178" name="Shape 178"/>
          <p:cNvSpPr/>
          <p:nvPr/>
        </p:nvSpPr>
        <p:spPr>
          <a:xfrm>
            <a:off x="3284406" y="7122583"/>
            <a:ext cx="1965588"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6400">
                <a:solidFill>
                  <a:srgbClr val="67AC39"/>
                </a:solidFill>
                <a:latin typeface="Avenir Heavy"/>
                <a:ea typeface="Avenir Heavy"/>
                <a:cs typeface="Avenir Heavy"/>
                <a:sym typeface="Avenir Heavy"/>
              </a:defRPr>
            </a:lvl1pPr>
          </a:lstStyle>
          <a:p>
            <a:pPr/>
            <a:r>
              <a:t>X</a:t>
            </a:r>
          </a:p>
        </p:txBody>
      </p:sp>
      <p:sp>
        <p:nvSpPr>
          <p:cNvPr id="179" name="Shape 179"/>
          <p:cNvSpPr/>
          <p:nvPr/>
        </p:nvSpPr>
        <p:spPr>
          <a:xfrm>
            <a:off x="955937" y="8231716"/>
            <a:ext cx="10068459"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4800">
                <a:solidFill>
                  <a:srgbClr val="FFFFFF"/>
                </a:solidFill>
                <a:latin typeface="Avenir Heavy"/>
                <a:ea typeface="Avenir Heavy"/>
                <a:cs typeface="Avenir Heavy"/>
                <a:sym typeface="Avenir Heavy"/>
              </a:defRPr>
            </a:lvl1pPr>
          </a:lstStyle>
          <a:p>
            <a:pPr/>
            <a:r>
              <a:t>Water(l) - heat                 Water(s)</a:t>
            </a:r>
          </a:p>
        </p:txBody>
      </p:sp>
      <p:sp>
        <p:nvSpPr>
          <p:cNvPr id="180" name="Shape 180"/>
          <p:cNvSpPr/>
          <p:nvPr/>
        </p:nvSpPr>
        <p:spPr>
          <a:xfrm>
            <a:off x="5624694" y="8693150"/>
            <a:ext cx="2170278" cy="0"/>
          </a:xfrm>
          <a:prstGeom prst="line">
            <a:avLst/>
          </a:prstGeom>
          <a:ln w="127000">
            <a:solidFill>
              <a:srgbClr val="FFFFFF"/>
            </a:solidFill>
            <a:miter lim="400000"/>
            <a:tailEnd type="triangle"/>
          </a:ln>
        </p:spPr>
        <p:txBody>
          <a:bodyPr lIns="50800" tIns="50800" rIns="50800" bIns="50800" anchor="ctr"/>
          <a:lstStyle/>
          <a:p>
            <a:pPr>
              <a:defRPr cap="all" spc="32" sz="1600">
                <a:latin typeface="+mn-lt"/>
                <a:ea typeface="+mn-ea"/>
                <a:cs typeface="+mn-cs"/>
                <a:sym typeface="Futura"/>
              </a:defRPr>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2" presetID="2" grpId="3" fill="hold">
                                  <p:stCondLst>
                                    <p:cond delay="0"/>
                                  </p:stCondLst>
                                  <p:iterate type="lt" backwards="0">
                                    <p:tmAbs val="0"/>
                                  </p:iterate>
                                  <p:childTnLst>
                                    <p:set>
                                      <p:cBhvr>
                                        <p:cTn id="14" fill="hold"/>
                                        <p:tgtEl>
                                          <p:spTgt spid="166"/>
                                        </p:tgtEl>
                                        <p:attrNameLst>
                                          <p:attrName>style.visibility</p:attrName>
                                        </p:attrNameLst>
                                      </p:cBhvr>
                                      <p:to>
                                        <p:strVal val="visible"/>
                                      </p:to>
                                    </p:set>
                                    <p:anim calcmode="lin" valueType="num">
                                      <p:cBhvr>
                                        <p:cTn id="15" dur="1000" fill="hold"/>
                                        <p:tgtEl>
                                          <p:spTgt spid="166"/>
                                        </p:tgtEl>
                                        <p:attrNameLst>
                                          <p:attrName>ppt_x</p:attrName>
                                        </p:attrNameLst>
                                      </p:cBhvr>
                                      <p:tavLst>
                                        <p:tav tm="0">
                                          <p:val>
                                            <p:strVal val="0-#ppt_w/2"/>
                                          </p:val>
                                        </p:tav>
                                        <p:tav tm="100000">
                                          <p:val>
                                            <p:strVal val="#ppt_x"/>
                                          </p:val>
                                        </p:tav>
                                      </p:tavLst>
                                    </p:anim>
                                    <p:anim calcmode="lin" valueType="num">
                                      <p:cBhvr>
                                        <p:cTn id="16" dur="10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lt" backwards="0">
                                    <p:tmAbs val="100"/>
                                  </p:iterate>
                                  <p:childTnLst>
                                    <p:set>
                                      <p:cBhvr>
                                        <p:cTn id="20" fill="hold"/>
                                        <p:tgtEl>
                                          <p:spTgt spid="1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5" fill="hold">
                                  <p:stCondLst>
                                    <p:cond delay="0"/>
                                  </p:stCondLst>
                                  <p:iterate type="lt" backwards="0">
                                    <p:tmAbs val="100"/>
                                  </p:iterate>
                                  <p:childTnLst>
                                    <p:set>
                                      <p:cBhvr>
                                        <p:cTn id="24" fill="hold"/>
                                        <p:tgtEl>
                                          <p:spTgt spid="1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6" fill="hold">
                                  <p:stCondLst>
                                    <p:cond delay="0"/>
                                  </p:stCondLst>
                                  <p:iterate type="lt" backwards="0">
                                    <p:tmAbs val="100"/>
                                  </p:iterate>
                                  <p:childTnLst>
                                    <p:set>
                                      <p:cBhvr>
                                        <p:cTn id="28" fill="hold"/>
                                        <p:tgtEl>
                                          <p:spTgt spid="1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7" fill="hold">
                                  <p:stCondLst>
                                    <p:cond delay="0"/>
                                  </p:stCondLst>
                                  <p:iterate type="lt" backwards="0">
                                    <p:tmAbs val="100"/>
                                  </p:iterate>
                                  <p:childTnLst>
                                    <p:set>
                                      <p:cBhvr>
                                        <p:cTn id="32" fill="hold"/>
                                        <p:tgtEl>
                                          <p:spTgt spid="1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8" fill="hold">
                                  <p:stCondLst>
                                    <p:cond delay="0"/>
                                  </p:stCondLst>
                                  <p:iterate type="lt" backwards="0">
                                    <p:tmAbs val="100"/>
                                  </p:iterate>
                                  <p:childTnLst>
                                    <p:set>
                                      <p:cBhvr>
                                        <p:cTn id="36" fill="hold"/>
                                        <p:tgtEl>
                                          <p:spTgt spid="1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2" presetID="2" grpId="9" fill="hold">
                                  <p:stCondLst>
                                    <p:cond delay="0"/>
                                  </p:stCondLst>
                                  <p:iterate type="lt" backwards="0">
                                    <p:tmAbs val="0"/>
                                  </p:iterate>
                                  <p:childTnLst>
                                    <p:set>
                                      <p:cBhvr>
                                        <p:cTn id="40" fill="hold"/>
                                        <p:tgtEl>
                                          <p:spTgt spid="171"/>
                                        </p:tgtEl>
                                        <p:attrNameLst>
                                          <p:attrName>style.visibility</p:attrName>
                                        </p:attrNameLst>
                                      </p:cBhvr>
                                      <p:to>
                                        <p:strVal val="visible"/>
                                      </p:to>
                                    </p:set>
                                    <p:anim calcmode="lin" valueType="num">
                                      <p:cBhvr>
                                        <p:cTn id="41" dur="1000" fill="hold"/>
                                        <p:tgtEl>
                                          <p:spTgt spid="171"/>
                                        </p:tgtEl>
                                        <p:attrNameLst>
                                          <p:attrName>ppt_x</p:attrName>
                                        </p:attrNameLst>
                                      </p:cBhvr>
                                      <p:tavLst>
                                        <p:tav tm="0">
                                          <p:val>
                                            <p:strVal val="0-#ppt_w/2"/>
                                          </p:val>
                                        </p:tav>
                                        <p:tav tm="100000">
                                          <p:val>
                                            <p:strVal val="#ppt_x"/>
                                          </p:val>
                                        </p:tav>
                                      </p:tavLst>
                                    </p:anim>
                                    <p:anim calcmode="lin" valueType="num">
                                      <p:cBhvr>
                                        <p:cTn id="42" dur="1000" fill="hold"/>
                                        <p:tgtEl>
                                          <p:spTgt spid="17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0" fill="hold">
                                  <p:stCondLst>
                                    <p:cond delay="0"/>
                                  </p:stCondLst>
                                  <p:iterate type="lt" backwards="0">
                                    <p:tmAbs val="100"/>
                                  </p:iterate>
                                  <p:childTnLst>
                                    <p:set>
                                      <p:cBhvr>
                                        <p:cTn id="46" fill="hold"/>
                                        <p:tgtEl>
                                          <p:spTgt spid="1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1" fill="hold">
                                  <p:stCondLst>
                                    <p:cond delay="0"/>
                                  </p:stCondLst>
                                  <p:iterate type="lt" backwards="0">
                                    <p:tmAbs val="100"/>
                                  </p:iterate>
                                  <p:childTnLst>
                                    <p:set>
                                      <p:cBhvr>
                                        <p:cTn id="50" fill="hold"/>
                                        <p:tgtEl>
                                          <p:spTgt spid="176"/>
                                        </p:tgtEl>
                                        <p:attrNameLst>
                                          <p:attrName>style.visibility</p:attrName>
                                        </p:attrNameLst>
                                      </p:cBhvr>
                                      <p:to>
                                        <p:strVal val="visible"/>
                                      </p:to>
                                    </p:set>
                                  </p:childTnLst>
                                </p:cTn>
                              </p:par>
                            </p:childTnLst>
                          </p:cTn>
                        </p:par>
                        <p:par>
                          <p:cTn id="51" fill="hold">
                            <p:stCondLst>
                              <p:cond delay="0"/>
                            </p:stCondLst>
                            <p:childTnLst>
                              <p:par>
                                <p:cTn id="52" presetClass="entr" nodeType="afterEffect" presetSubtype="12" presetID="2" grpId="12" fill="hold">
                                  <p:stCondLst>
                                    <p:cond delay="0"/>
                                  </p:stCondLst>
                                  <p:iterate type="lt" backwards="0">
                                    <p:tmAbs val="0"/>
                                  </p:iterate>
                                  <p:childTnLst>
                                    <p:set>
                                      <p:cBhvr>
                                        <p:cTn id="53" fill="hold"/>
                                        <p:tgtEl>
                                          <p:spTgt spid="177"/>
                                        </p:tgtEl>
                                        <p:attrNameLst>
                                          <p:attrName>style.visibility</p:attrName>
                                        </p:attrNameLst>
                                      </p:cBhvr>
                                      <p:to>
                                        <p:strVal val="visible"/>
                                      </p:to>
                                    </p:set>
                                    <p:anim calcmode="lin" valueType="num">
                                      <p:cBhvr>
                                        <p:cTn id="54" dur="1000" fill="hold"/>
                                        <p:tgtEl>
                                          <p:spTgt spid="177"/>
                                        </p:tgtEl>
                                        <p:attrNameLst>
                                          <p:attrName>ppt_x</p:attrName>
                                        </p:attrNameLst>
                                      </p:cBhvr>
                                      <p:tavLst>
                                        <p:tav tm="0">
                                          <p:val>
                                            <p:strVal val="0-#ppt_w/2"/>
                                          </p:val>
                                        </p:tav>
                                        <p:tav tm="100000">
                                          <p:val>
                                            <p:strVal val="#ppt_x"/>
                                          </p:val>
                                        </p:tav>
                                      </p:tavLst>
                                    </p:anim>
                                    <p:anim calcmode="lin" valueType="num">
                                      <p:cBhvr>
                                        <p:cTn id="55" dur="10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16" presetID="23" grpId="13" fill="hold">
                                  <p:stCondLst>
                                    <p:cond delay="0"/>
                                  </p:stCondLst>
                                  <p:iterate type="el" backwards="0">
                                    <p:tmAbs val="0"/>
                                  </p:iterate>
                                  <p:childTnLst>
                                    <p:set>
                                      <p:cBhvr>
                                        <p:cTn id="59" fill="hold"/>
                                        <p:tgtEl>
                                          <p:spTgt spid="178"/>
                                        </p:tgtEl>
                                        <p:attrNameLst>
                                          <p:attrName>style.visibility</p:attrName>
                                        </p:attrNameLst>
                                      </p:cBhvr>
                                      <p:to>
                                        <p:strVal val="visible"/>
                                      </p:to>
                                    </p:set>
                                    <p:anim calcmode="lin" valueType="num">
                                      <p:cBhvr>
                                        <p:cTn id="60" dur="2500" fill="hold"/>
                                        <p:tgtEl>
                                          <p:spTgt spid="178"/>
                                        </p:tgtEl>
                                        <p:attrNameLst>
                                          <p:attrName>ppt_w</p:attrName>
                                        </p:attrNameLst>
                                      </p:cBhvr>
                                      <p:tavLst>
                                        <p:tav tm="0">
                                          <p:val>
                                            <p:fltVal val="0"/>
                                          </p:val>
                                        </p:tav>
                                        <p:tav tm="100000">
                                          <p:val>
                                            <p:strVal val="#ppt_w"/>
                                          </p:val>
                                        </p:tav>
                                      </p:tavLst>
                                    </p:anim>
                                    <p:anim calcmode="lin" valueType="num">
                                      <p:cBhvr>
                                        <p:cTn id="61" dur="2500" fill="hold"/>
                                        <p:tgtEl>
                                          <p:spTgt spid="178"/>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Class="entr" nodeType="clickEffect" presetSubtype="0" presetID="1" grpId="14" fill="hold">
                                  <p:stCondLst>
                                    <p:cond delay="0"/>
                                  </p:stCondLst>
                                  <p:iterate type="lt" backwards="0">
                                    <p:tmAbs val="100"/>
                                  </p:iterate>
                                  <p:childTnLst>
                                    <p:set>
                                      <p:cBhvr>
                                        <p:cTn id="65" fill="hold"/>
                                        <p:tgtEl>
                                          <p:spTgt spid="179"/>
                                        </p:tgtEl>
                                        <p:attrNameLst>
                                          <p:attrName>style.visibility</p:attrName>
                                        </p:attrNameLst>
                                      </p:cBhvr>
                                      <p:to>
                                        <p:strVal val="visible"/>
                                      </p:to>
                                    </p:set>
                                  </p:childTnLst>
                                </p:cTn>
                              </p:par>
                            </p:childTnLst>
                          </p:cTn>
                        </p:par>
                        <p:par>
                          <p:cTn id="66" fill="hold">
                            <p:stCondLst>
                              <p:cond delay="0"/>
                            </p:stCondLst>
                            <p:childTnLst>
                              <p:par>
                                <p:cTn id="67" presetClass="entr" nodeType="afterEffect" presetSubtype="12" presetID="2" grpId="15" fill="hold">
                                  <p:stCondLst>
                                    <p:cond delay="0"/>
                                  </p:stCondLst>
                                  <p:iterate type="lt" backwards="0">
                                    <p:tmAbs val="0"/>
                                  </p:iterate>
                                  <p:childTnLst>
                                    <p:set>
                                      <p:cBhvr>
                                        <p:cTn id="68" fill="hold"/>
                                        <p:tgtEl>
                                          <p:spTgt spid="180"/>
                                        </p:tgtEl>
                                        <p:attrNameLst>
                                          <p:attrName>style.visibility</p:attrName>
                                        </p:attrNameLst>
                                      </p:cBhvr>
                                      <p:to>
                                        <p:strVal val="visible"/>
                                      </p:to>
                                    </p:set>
                                    <p:anim calcmode="lin" valueType="num">
                                      <p:cBhvr>
                                        <p:cTn id="69" dur="1000" fill="hold"/>
                                        <p:tgtEl>
                                          <p:spTgt spid="180"/>
                                        </p:tgtEl>
                                        <p:attrNameLst>
                                          <p:attrName>ppt_x</p:attrName>
                                        </p:attrNameLst>
                                      </p:cBhvr>
                                      <p:tavLst>
                                        <p:tav tm="0">
                                          <p:val>
                                            <p:strVal val="0-#ppt_w/2"/>
                                          </p:val>
                                        </p:tav>
                                        <p:tav tm="100000">
                                          <p:val>
                                            <p:strVal val="#ppt_x"/>
                                          </p:val>
                                        </p:tav>
                                      </p:tavLst>
                                    </p:anim>
                                    <p:anim calcmode="lin" valueType="num">
                                      <p:cBhvr>
                                        <p:cTn id="70" dur="1000" fill="hold"/>
                                        <p:tgtEl>
                                          <p:spTgt spid="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9"/>
      <p:bldP build="whole" bldLvl="1" animBg="1" rev="0" advAuto="0" spid="168" grpId="4"/>
      <p:bldP build="whole" bldLvl="1" animBg="1" rev="0" advAuto="0" spid="173" grpId="1"/>
      <p:bldP build="whole" bldLvl="1" animBg="1" rev="0" advAuto="0" spid="172" grpId="10"/>
      <p:bldP build="whole" bldLvl="1" animBg="1" rev="0" advAuto="0" spid="176" grpId="11"/>
      <p:bldP build="whole" bldLvl="1" animBg="1" rev="0" advAuto="0" spid="175" grpId="6"/>
      <p:bldP build="whole" bldLvl="1" animBg="1" rev="0" advAuto="0" spid="179" grpId="14"/>
      <p:bldP build="whole" bldLvl="1" animBg="1" rev="0" advAuto="0" spid="180" grpId="15"/>
      <p:bldP build="whole" bldLvl="1" animBg="1" rev="0" advAuto="0" spid="174" grpId="8"/>
      <p:bldP build="whole" bldLvl="1" animBg="1" rev="0" advAuto="0" spid="166" grpId="3"/>
      <p:bldP build="whole" bldLvl="1" animBg="1" rev="0" advAuto="0" spid="170" grpId="7"/>
      <p:bldP build="whole" bldLvl="1" animBg="1" rev="0" advAuto="0" spid="169" grpId="5"/>
      <p:bldP build="whole" bldLvl="1" animBg="1" rev="0" advAuto="0" spid="177" grpId="12"/>
      <p:bldP build="whole" bldLvl="1" animBg="1" rev="0" advAuto="0" spid="178" grpId="13"/>
      <p:bldP build="whole" bldLvl="1" animBg="1" rev="0" advAuto="0" spid="167"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8">
  <a:themeElements>
    <a:clrScheme name="New_Template8">
      <a:dk1>
        <a:srgbClr val="5B5854"/>
      </a:dk1>
      <a:lt1>
        <a:srgbClr val="072B5B"/>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