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61" r:id="rId3"/>
    <p:sldId id="262" r:id="rId4"/>
    <p:sldId id="264" r:id="rId5"/>
    <p:sldId id="265" r:id="rId6"/>
    <p:sldId id="276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04353-7C15-46AA-BB37-74182317ABE6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6CF35-3272-48D7-88E5-F0F0D66AF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	Au</a:t>
            </a:r>
            <a:r>
              <a:rPr lang="en-US" baseline="0" dirty="0" smtClean="0"/>
              <a:t> Secours!  Au Secours!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CF35-3272-48D7-88E5-F0F0D66AF31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CF35-3272-48D7-88E5-F0F0D66AF31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6BB6-1CBE-446C-BCE5-C7DBCC8CE0A8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1C11-C1CD-462A-8B06-BDA59FF0E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6BB6-1CBE-446C-BCE5-C7DBCC8CE0A8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1C11-C1CD-462A-8B06-BDA59FF0E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6BB6-1CBE-446C-BCE5-C7DBCC8CE0A8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1C11-C1CD-462A-8B06-BDA59FF0E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6BB6-1CBE-446C-BCE5-C7DBCC8CE0A8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1C11-C1CD-462A-8B06-BDA59FF0E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6BB6-1CBE-446C-BCE5-C7DBCC8CE0A8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1C11-C1CD-462A-8B06-BDA59FF0E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6BB6-1CBE-446C-BCE5-C7DBCC8CE0A8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1C11-C1CD-462A-8B06-BDA59FF0E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6BB6-1CBE-446C-BCE5-C7DBCC8CE0A8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1C11-C1CD-462A-8B06-BDA59FF0E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6BB6-1CBE-446C-BCE5-C7DBCC8CE0A8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1C11-C1CD-462A-8B06-BDA59FF0E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6BB6-1CBE-446C-BCE5-C7DBCC8CE0A8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1C11-C1CD-462A-8B06-BDA59FF0E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6BB6-1CBE-446C-BCE5-C7DBCC8CE0A8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1C11-C1CD-462A-8B06-BDA59FF0E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6BB6-1CBE-446C-BCE5-C7DBCC8CE0A8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1C11-C1CD-462A-8B06-BDA59FF0E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96BB6-1CBE-446C-BCE5-C7DBCC8CE0A8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E1C11-C1CD-462A-8B06-BDA59FF0E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090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25" y="2967335"/>
            <a:ext cx="9127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Louis la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Grenouille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 Hawaii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903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902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901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900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902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900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809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809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809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809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903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901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90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902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</Words>
  <Application>Microsoft Office PowerPoint</Application>
  <PresentationFormat>On-screen Show (4:3)</PresentationFormat>
  <Paragraphs>4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 St.Amand</dc:creator>
  <cp:lastModifiedBy>Maria St.Amand</cp:lastModifiedBy>
  <cp:revision>3</cp:revision>
  <dcterms:created xsi:type="dcterms:W3CDTF">2011-01-05T03:41:50Z</dcterms:created>
  <dcterms:modified xsi:type="dcterms:W3CDTF">2011-01-07T07:09:21Z</dcterms:modified>
</cp:coreProperties>
</file>